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4998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730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2198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3710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9185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1955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145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785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8847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795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5053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3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gif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gif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gif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f8e30428bf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0314490">
            <a:off x="167997" y="617472"/>
            <a:ext cx="23377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9 декабря</a:t>
            </a:r>
            <a:endParaRPr lang="ru-RU" sz="40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62200" y="214956"/>
            <a:ext cx="5984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        1 «Б» </a:t>
            </a:r>
            <a:r>
              <a:rPr lang="ru-RU" sz="32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русский язык</a:t>
            </a:r>
            <a:endParaRPr lang="ru-RU" sz="3200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ФЕДОРИНА С.П.</a:t>
            </a: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17410" name="Picture 2" descr="G:\07-11.12.15 Неделя нач. школы\09.12.15\Светл.П  Русский\IMAG68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11275">
            <a:off x="-1828361" y="2457109"/>
            <a:ext cx="7025018" cy="397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Лариска\Desktop\Неделя нач.школы 24-27.03.15\Учителя\IMAG32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99941">
            <a:off x="4035773" y="1277631"/>
            <a:ext cx="6323798" cy="357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D:\анимашки\рисунки анимашки\ANIM\Insect\0016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145598">
            <a:off x="5964184" y="4953000"/>
            <a:ext cx="24669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:\анимашки\рисунки анимашки\ANIM\Insect\0016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594867">
            <a:off x="2779439" y="137896"/>
            <a:ext cx="1030560" cy="70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361346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bac0831b9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8434" name="Picture 2" descr="G:\07-11.12.15 Неделя нач. школы\09.12.15\Светл.П  Русский\IMAG68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43643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G:\07-11.12.15 Неделя нач. школы\09.12.15\Светл.П  Русский\IMAG68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43643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D:\анимашки\рисунки анимашки\ANIM\Insect\0016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014357"/>
            <a:ext cx="12334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137043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cf1f74aef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0482" name="Picture 2" descr="G:\07-11.12.15 Неделя нач. школы\09.12.15\Светл.П  Русский\IMAG68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43643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G:\07-11.12.15 Неделя нач. школы\09.12.15\Светл.П  Русский\IMAG68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43643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D:\анимашки\рисунки анимашки\ANIM\Insect\0016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1" y="0"/>
            <a:ext cx="145775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D:\анимашки\рисунки анимашки\ANIM\Insect\0016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9079"/>
            <a:ext cx="733406" cy="49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D:\анимашки\рисунки анимашки\ANIM\Insect\0016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6426" y="402243"/>
            <a:ext cx="649560" cy="4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474627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04e1cb096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1506" name="Picture 2" descr="G:\07-11.12.15 Неделя нач. школы\09.12.15\Светл.П  Русский\IMAG68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43643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G:\07-11.12.15 Неделя нач. школы\09.12.15\Светл.П  Русский\IMAG68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43643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D:\анимашки\рисунки анимашки\ANIM\Insect\0016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141302">
            <a:off x="-152400" y="6313039"/>
            <a:ext cx="801960" cy="54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52197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Тема Office</vt:lpstr>
      <vt:lpstr>Office Theme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Glebus</cp:lastModifiedBy>
  <cp:revision>2</cp:revision>
  <dcterms:created xsi:type="dcterms:W3CDTF">2016-01-09T09:27:39Z</dcterms:created>
  <dcterms:modified xsi:type="dcterms:W3CDTF">2016-01-13T20:36:08Z</dcterms:modified>
</cp:coreProperties>
</file>