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3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5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3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3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4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1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0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c84b9ae1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2530" name="Picture 2" descr="G:\07-11.12.15 Неделя нач. школы\09.12.15\Галина В Русский\IMAG6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285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0400" y="318654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«А» </a:t>
            </a:r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КОННИКОВА Г.В.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2531" name="Picture 3" descr="G:\07-11.12.15 Неделя нач. школы\09.12.15\Галина В Русский\IMAG6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286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39352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86982"/>
            <a:ext cx="1030560" cy="7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182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3554" name="Picture 2" descr="G:\07-11.12.15 Неделя нач. школы\09.12.15\Галина В Русский\IMAG6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G:\07-11.12.15 Неделя нач. школы\09.12.15\Галина В Русский\IMAG68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4213">
            <a:off x="8101149" y="6035137"/>
            <a:ext cx="1069811" cy="7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f1f74ae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4578" name="Picture 2" descr="G:\07-11.12.15 Неделя нач. школы\09.12.15\Галина В Русский\IMAG6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G:\07-11.12.15 Неделя нач. школы\09.12.15\Галина В Русский\IMAG6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847">
            <a:off x="2743200" y="5941233"/>
            <a:ext cx="1233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6410">
            <a:off x="3794944" y="6398239"/>
            <a:ext cx="621270" cy="4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141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13c91969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6626" name="Picture 2" descr="G:\07-11.12.15 Неделя нач. школы\09.12.15\Галина В Русский\IMAG6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G:\07-11.12.15 Неделя нач. школы\09.12.15\Галина В Русский\IMAG6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0" y="6207223"/>
            <a:ext cx="957676" cy="65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85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5602" name="Picture 2" descr="G:\07-11.12.15 Неделя нач. школы\09.12.15\Галина В Русский\IMAG6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G:\07-11.12.15 Неделя нач. школы\09.12.15\Галина В Русский\IMAG6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7328">
            <a:off x="8458200" y="6014357"/>
            <a:ext cx="845541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3504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</cp:revision>
  <dcterms:created xsi:type="dcterms:W3CDTF">2016-01-09T09:52:49Z</dcterms:created>
  <dcterms:modified xsi:type="dcterms:W3CDTF">2016-01-09T09:53:35Z</dcterms:modified>
</cp:coreProperties>
</file>