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1EE3-5E47-455A-9370-7B9251DE5118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041D7-5EA9-4C41-9B15-7301722D3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6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54AE0-7975-4E43-BA2D-FC859EE4B98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2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2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98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1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4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20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9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9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2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5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2292" name="Picture 4" descr="G:\07-11.12.15 Неделя нач. школы\08.12.15\08.12.15 Галина Ю\IMAG6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18977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07-11.12.15 Неделя нач. школы\08.12.15\08.12.15 Галина Ю\IMAG67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707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455" y="112555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«Б» </a:t>
            </a:r>
            <a:r>
              <a:rPr lang="ru-RU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endParaRPr lang="ru-RU" sz="3200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ЛИТОВЧЕНКО Г.Ю.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6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69" y="1209071"/>
            <a:ext cx="1233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1843">
            <a:off x="-111269" y="2027973"/>
            <a:ext cx="1233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15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d247f2b86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314" name="Picture 2" descr="G:\07-11.12.15 Неделя нач. школы\08.12.15\08.12.15 Галина Ю\IMAG6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07-11.12.15 Неделя нач. школы\08.12.15\08.12.15 Галина Ю\IMAG6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2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6275">
            <a:off x="8307196" y="-66003"/>
            <a:ext cx="845541" cy="5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06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красно-желт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9755"/>
            <a:ext cx="9144000" cy="6857999"/>
          </a:xfrm>
          <a:prstGeom prst="rect">
            <a:avLst/>
          </a:prstGeom>
        </p:spPr>
      </p:pic>
      <p:pic>
        <p:nvPicPr>
          <p:cNvPr id="14338" name="Picture 2" descr="G:\07-11.12.15 Неделя нач. школы\08.12.15\08.12.15 Галина Ю\IMAG6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G:\07-11.12.15 Неделя нач. школы\08.12.15\08.12.15 Галина Ю\IMAG6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53610"/>
            <a:ext cx="1069811" cy="7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960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13c91969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2770" name="Picture 2" descr="G:\07-11.12.15 Неделя нач. школы\08.12.15\08.12.15 Галина Ю\IMAG6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181600"/>
            <a:ext cx="246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768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e163faf07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2" descr="G:\07-11.12.15 Неделя нач. школы\08.12.15\08.12.15 Галина Ю\IMAG6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G:\07-11.12.15 Неделя нач. школы\08.12.15\08.12.15 Галина Ю\IMAG6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643"/>
            <a:ext cx="9144000" cy="51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анимашки\рисунки анимашки\ANIM\Insect\001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0756">
            <a:off x="8186324" y="20588"/>
            <a:ext cx="957676" cy="65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598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</cp:revision>
  <dcterms:created xsi:type="dcterms:W3CDTF">2016-01-09T09:19:06Z</dcterms:created>
  <dcterms:modified xsi:type="dcterms:W3CDTF">2016-01-09T09:19:50Z</dcterms:modified>
</cp:coreProperties>
</file>