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5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1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8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5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4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8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33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3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490" y="27708"/>
            <a:ext cx="9144000" cy="6857999"/>
          </a:xfrm>
          <a:prstGeom prst="rect">
            <a:avLst/>
          </a:prstGeom>
        </p:spPr>
      </p:pic>
      <p:pic>
        <p:nvPicPr>
          <p:cNvPr id="2051" name="Picture 3" descr="G:\07-11.12.15 Неделя нач. школы\08.12.15\08.12.15 Чера Л\IMAG6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469">
            <a:off x="503781" y="1728808"/>
            <a:ext cx="8098591" cy="45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0655" y="24328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«А» </a:t>
            </a:r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ЧЕРА Л.В.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286413">
            <a:off x="432610" y="989263"/>
            <a:ext cx="2546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декабря</a:t>
            </a: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094" y="-457200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42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bac0831b9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845E2F"/>
              </a:clrFrom>
              <a:clrTo>
                <a:srgbClr val="845E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099" name="Picture 3" descr="G:\07-11.12.15 Неделя нач. школы\08.12.15\08.12.15 Чера Л\IMAG6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07-11.12.15 Неделя нач. школы\08.12.15\08.12.15 Чера Л\IMAG6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5805425"/>
            <a:ext cx="1600200" cy="10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79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146" name="Picture 2" descr="G:\07-11.12.15 Неделя нач. школы\08.12.15\08.12.15 Чера Л\IMAG6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07-11.12.15 Неделя нач. школы\08.12.15\08.12.15 Чера Л\IMAG66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0384">
            <a:off x="8186324" y="6014357"/>
            <a:ext cx="957676" cy="6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537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d38aef0c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2" descr="G:\07-11.12.15 Неделя нач. школы\08.12.15\08.12.15 Чера Л\IMAG6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:\07-11.12.15 Неделя нач. школы\08.12.15\08.12.15 Чера Л\IMAG6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2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199">
            <a:off x="936578" y="20782"/>
            <a:ext cx="845541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24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3" name="Picture 3" descr="G:\07-11.12.15 Неделя нач. школы\08.12.15\08.12.15 Чера Л\IMAG6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07-11.12.15 Неделя нач. школы\08.12.15\08.12.15 Чера Л\IMAG6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707">
            <a:off x="8153400" y="843643"/>
            <a:ext cx="1233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9605">
            <a:off x="3200400" y="864425"/>
            <a:ext cx="1069811" cy="7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79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</cp:revision>
  <dcterms:created xsi:type="dcterms:W3CDTF">2016-01-09T09:08:18Z</dcterms:created>
  <dcterms:modified xsi:type="dcterms:W3CDTF">2016-01-09T09:11:38Z</dcterms:modified>
</cp:coreProperties>
</file>