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602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01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210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311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291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09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074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269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986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612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037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22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gif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gif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gif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c1113849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0" y="0"/>
            <a:ext cx="92202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05200" y="152400"/>
            <a:ext cx="5638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«А» </a:t>
            </a:r>
            <a:r>
              <a:rPr lang="ru-RU" sz="32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математика</a:t>
            </a:r>
          </a:p>
          <a:p>
            <a:r>
              <a:rPr lang="ru-RU" sz="3200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ПРУДЯК И.И.</a:t>
            </a: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2051" name="Picture 3" descr="F:\Инна Ивановна\проект-весна\Изображение 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599"/>
            <a:ext cx="6705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G:\07-11.12.15 Неделя нач. школы\09.12.15\Инна И. Математика\IMAG7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D:\анимашки\рисунки анимашки\ANIM\Insect\001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199"/>
            <a:ext cx="1577559" cy="107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D:\анимашки\рисунки анимашки\ANIM\Insect\001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24346">
            <a:off x="7863905" y="1308896"/>
            <a:ext cx="12334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9106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f8e30428bf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878" y="-56243"/>
            <a:ext cx="9144000" cy="6857999"/>
          </a:xfrm>
          <a:prstGeom prst="rect">
            <a:avLst/>
          </a:prstGeom>
        </p:spPr>
      </p:pic>
      <p:pic>
        <p:nvPicPr>
          <p:cNvPr id="28674" name="Picture 2" descr="G:\07-11.12.15 Неделя нач. школы\09.12.15\Инна И. Математика\IMAG7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643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G:\07-11.12.15 Неделя нач. школы\09.12.15\Инна И. Математика\IMAG7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643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G:\07-11.12.15 Неделя нач. школы\09.12.15\Инна И. Математика\IMAG70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643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D:\анимашки\рисунки анимашки\ANIM\Insect\0016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74165">
            <a:off x="4343400" y="6076509"/>
            <a:ext cx="957676" cy="65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6892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9b33bbd9c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9698" name="Picture 2" descr="G:\07-11.12.15 Неделя нач. школы\09.12.15\Инна И. Математика\IMAG7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643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G:\07-11.12.15 Неделя нач. школы\09.12.15\Инна И. Математика\IMAG70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643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D:\анимашки\рисунки анимашки\ANIM\Insect\001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77714">
            <a:off x="7078549" y="-431081"/>
            <a:ext cx="24669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5179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голуб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0722" name="Picture 2" descr="G:\07-11.12.15 Неделя нач. школы\09.12.15\Инна И. Математика\IMAG70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643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G:\07-11.12.15 Неделя нач. школы\09.12.15\Инна И. Математика\IMAG70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643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D:\анимашки\рисунки анимашки\ANIM\Insect\0016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287" y="6207224"/>
            <a:ext cx="957676" cy="65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D:\анимашки\рисунки анимашки\ANIM\Insect\0016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18912">
            <a:off x="8001000" y="262140"/>
            <a:ext cx="733406" cy="49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5332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894a1ef9f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1746" name="Picture 2" descr="G:\07-11.12.15 Неделя нач. школы\09.12.15\Инна И. Математика\IMAG70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643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G:\07-11.12.15 Неделя нач. школы\09.12.15\Инна И. Математика\IMAG69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643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D:\анимашки\рисунки анимашки\ANIM\Insect\0016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0268">
            <a:off x="-152400" y="6234932"/>
            <a:ext cx="957676" cy="65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4773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Admin</cp:lastModifiedBy>
  <cp:revision>1</cp:revision>
  <dcterms:created xsi:type="dcterms:W3CDTF">2016-01-09T09:59:10Z</dcterms:created>
  <dcterms:modified xsi:type="dcterms:W3CDTF">2016-01-09T10:00:10Z</dcterms:modified>
</cp:coreProperties>
</file>