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267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765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759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339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73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7842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3873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985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7776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914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834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513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gif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gif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gif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gif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6f8e30428bf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57600" y="457200"/>
            <a:ext cx="5029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«В» - </a:t>
            </a:r>
            <a:r>
              <a:rPr lang="ru-RU" sz="3200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познание мира</a:t>
            </a:r>
            <a:endParaRPr lang="ru-RU" sz="3200" spc="50" dirty="0">
              <a:ln w="12700" cmpd="sng">
                <a:solidFill>
                  <a:srgbClr val="FF0000"/>
                </a:solidFill>
                <a:prstDash val="solid"/>
              </a:ln>
              <a:solidFill>
                <a:srgbClr val="002060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200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     СОКОЛОВА Н.М</a:t>
            </a:r>
            <a:r>
              <a:rPr lang="ru-RU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0620885">
            <a:off x="300454" y="797579"/>
            <a:ext cx="26006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10 декабря</a:t>
            </a:r>
            <a:endParaRPr lang="ru-RU" sz="4000" dirty="0">
              <a:solidFill>
                <a:prstClr val="black"/>
              </a:solidFill>
            </a:endParaRPr>
          </a:p>
        </p:txBody>
      </p:sp>
      <p:pic>
        <p:nvPicPr>
          <p:cNvPr id="35842" name="Picture 2" descr="G:\07-11.12.15 Неделя нач. школы\10.12.15 Нат.М. Познание м\IMAG70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7285"/>
            <a:ext cx="9144000" cy="517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Лариска\Desktop\Неделя нач.школы 24-27.03.15\Учителя\IMAG32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1642">
            <a:off x="3455569" y="1717221"/>
            <a:ext cx="6054291" cy="342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D:\анимашки\рисунки анимашки\ANIM\Insect\001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65255">
            <a:off x="-427975" y="1412775"/>
            <a:ext cx="24669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D:\анимашки\рисунки анимашки\ANIM\Insect\001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03353">
            <a:off x="7772400" y="-76200"/>
            <a:ext cx="1233489" cy="83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9774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110dfe4f3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3794" name="Picture 2" descr="G:\07-11.12.15 Неделя нач. школы\10.12.15 Нат.М. Познание м\IMAG70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3643"/>
            <a:ext cx="9144000" cy="517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G:\07-11.12.15 Неделя нач. школы\10.12.15 Нат.М. Познание м\IMAG70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3643"/>
            <a:ext cx="9144000" cy="517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D:\анимашки\рисунки анимашки\ANIM\Insect\0016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94" y="0"/>
            <a:ext cx="1069811" cy="72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38451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e163faf07e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4818" name="Picture 2" descr="G:\07-11.12.15 Неделя нач. школы\10.12.15 Нат.М. Познание м\IMAG70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3643"/>
            <a:ext cx="9144000" cy="517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9" name="Picture 3" descr="G:\07-11.12.15 Неделя нач. школы\10.12.15 Нат.М. Познание м\IMAG70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3643"/>
            <a:ext cx="9144000" cy="517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D:\анимашки\рисунки анимашки\ANIM\Insect\001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16016">
            <a:off x="-152400" y="6019800"/>
            <a:ext cx="12334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24336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476292b52e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7890" name="Picture 2" descr="G:\07-11.12.15 Неделя нач. школы\10.12.15 Нат.М. Познание м\IMAG70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3643"/>
            <a:ext cx="9144000" cy="517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1" name="Picture 3" descr="G:\07-11.12.15 Неделя нач. школы\10.12.15 Нат.М. Познание м\IMAG70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3643"/>
            <a:ext cx="9144000" cy="517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D:\анимашки\рисунки анимашки\ANIM\Insect\001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56510">
            <a:off x="-747980" y="5176157"/>
            <a:ext cx="24669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45422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голубо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6866" name="Picture 2" descr="G:\07-11.12.15 Неделя нач. школы\10.12.15 Нат.М. Познание м\IMAG70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3643"/>
            <a:ext cx="9144000" cy="517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7" name="Picture 3" descr="G:\07-11.12.15 Неделя нач. школы\10.12.15 Нат.М. Познание м\IMAG70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3643"/>
            <a:ext cx="9144000" cy="517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D:\анимашки\рисунки анимашки\ANIM\Insect\001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95926">
            <a:off x="8077200" y="5898792"/>
            <a:ext cx="1411560" cy="959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07709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Экран (4:3)</PresentationFormat>
  <Paragraphs>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Тема Office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Admin</cp:lastModifiedBy>
  <cp:revision>1</cp:revision>
  <dcterms:created xsi:type="dcterms:W3CDTF">2016-01-09T10:08:01Z</dcterms:created>
  <dcterms:modified xsi:type="dcterms:W3CDTF">2016-01-09T10:09:13Z</dcterms:modified>
</cp:coreProperties>
</file>