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4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2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3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0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6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97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желто-зеленый с пузырям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80019"/>
            <a:ext cx="9250693" cy="6938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6581" y="-17359"/>
            <a:ext cx="5387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 «Б» -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познание мира</a:t>
            </a:r>
          </a:p>
          <a:p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ВАСИЛЬКОВА М.И</a:t>
            </a:r>
            <a:r>
              <a:rPr lang="ru-RU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220578">
            <a:off x="545347" y="610235"/>
            <a:ext cx="258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11 декабря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Лариска\Desktop\Неделя нач.школы 24-27.03.15\Учителя 2\IMAG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1" y="1828800"/>
            <a:ext cx="8343423" cy="47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risca\Desktop\11.12.15 Василькова М.И\IMAG7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431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63624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0131">
            <a:off x="6898530" y="955966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2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9b33bbd9c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0" name="Picture 2" descr="C:\Users\Larisca\Desktop\11.12.15 Василькова М.И\IMAG7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isca\Desktop\11.12.15 Василькова М.И\IMAG7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225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0" y="302056"/>
            <a:ext cx="636679" cy="4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6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247f2b8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4" name="Picture 2" descr="C:\Users\Larisca\Desktop\11.12.15 Василькова М.И\IMAG7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risca\Desktop\11.12.15 Василькова М.И\IMAG7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5022">
            <a:off x="1676400" y="6014357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35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098" name="Picture 2" descr="C:\Users\Larisca\Desktop\11.12.15 Василькова М.И\IMAG7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6" y="749629"/>
            <a:ext cx="9206345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risca\Desktop\11.12.15 Василькова М.И\IMAG7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62000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9711">
            <a:off x="7696200" y="5873445"/>
            <a:ext cx="1233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59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Office Theme</vt:lpstr>
      <vt:lpstr>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Администратор</dc:creator>
  <cp:lastModifiedBy>Admin</cp:lastModifiedBy>
  <cp:revision>1</cp:revision>
  <dcterms:created xsi:type="dcterms:W3CDTF">2016-01-09T11:37:21Z</dcterms:created>
  <dcterms:modified xsi:type="dcterms:W3CDTF">2016-01-09T11:38:07Z</dcterms:modified>
</cp:coreProperties>
</file>