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9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5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47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8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8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e30d947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4572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«В» 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ВОЛЧИНСКАЯ О.М.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170" name="Picture 2" descr="G:\07-11.12.15 Неделя нач. школы\08.12.15\08.12.15. Волчинская О.М\IMAG6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727">
            <a:off x="676334" y="2043491"/>
            <a:ext cx="8229600" cy="4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риска\Desktop\Неделя нач.школы 24-27.03.15\Учителя 2\IMAG3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781">
            <a:off x="778936" y="2121676"/>
            <a:ext cx="8024398" cy="45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387077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39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2e84e23f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8194" name="Picture 2" descr="G:\07-11.12.15 Неделя нач. школы\08.12.15\08.12.15. Волчинская О.М\IMAG6740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07-11.12.15 Неделя нач. школы\08.12.15\08.12.15. Волчинская О.М\IMAG6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86" y="6276495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6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94a1ef9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218" name="Picture 2" descr="G:\07-11.12.15 Неделя нач. школы\08.12.15\08.12.15. Волчинская О.М\IMAG6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07-11.12.15 Неделя нач. школы\08.12.15\08.12.15. Волчинская О.М\IMAG6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205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359">
            <a:off x="598235" y="6014357"/>
            <a:ext cx="733406" cy="4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74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ee5465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266" name="Picture 2" descr="G:\07-11.12.15 Неделя нач. школы\08.12.15\08.12.15. Волчинская О.М\IMAG6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07-11.12.15 Неделя нач. школы\08.12.15\08.12.15. Волчинская О.М\IMAG6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2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6887">
            <a:off x="6943235" y="358256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34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76292b52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G:\07-11.12.15 Неделя нач. школы\08.12.15\08.12.15. Волчинская О.М\IMAG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07-11.12.15 Неделя нач. школы\08.12.15\08.12.15. Волчинская О.М\IMAG6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6855">
            <a:off x="-661906" y="5176156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81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2016-01-09T09:12:45Z</dcterms:created>
  <dcterms:modified xsi:type="dcterms:W3CDTF">2016-01-09T09:13:48Z</dcterms:modified>
</cp:coreProperties>
</file>