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12 «а</a:t>
            </a:r>
            <a:r>
              <a:rPr lang="ru-RU" dirty="0" smtClean="0"/>
              <a:t>».  Ключ к успеху – это «Я»</a:t>
            </a:r>
            <a:endParaRPr lang="ru-RU" dirty="0"/>
          </a:p>
        </p:txBody>
      </p:sp>
      <p:pic>
        <p:nvPicPr>
          <p:cNvPr id="1026" name="Picture 2" descr="C:\Users\CO\Desktop\IMG_2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7560840" cy="550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\Downloads\IMG_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\Downloads\IMG_2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КВН по географии среди 5-х классов</a:t>
            </a:r>
            <a:endParaRPr lang="ru-RU" dirty="0"/>
          </a:p>
        </p:txBody>
      </p:sp>
      <p:pic>
        <p:nvPicPr>
          <p:cNvPr id="12290" name="Picture 2" descr="C:\Users\CO\Downloads\IMG_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63904" cy="544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\Downloads\IMG_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\Downloads\IMG_2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\Downloads\IMG_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O\Downloads\IMG_2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\Desktop\IMG_2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\Desktop\IMG_2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 «б</a:t>
            </a:r>
            <a:r>
              <a:rPr lang="ru-RU" dirty="0" smtClean="0"/>
              <a:t>». Кишинев – административный центр</a:t>
            </a:r>
            <a:endParaRPr lang="ru-RU" dirty="0"/>
          </a:p>
        </p:txBody>
      </p:sp>
      <p:pic>
        <p:nvPicPr>
          <p:cNvPr id="4098" name="Picture 2" descr="C:\Users\CO\Desktop\IMG_2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48054"/>
            <a:ext cx="7479928" cy="56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\Desktop\IMG_2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O\Downloads\IMG_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\Downloads\IMG_253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5-е </a:t>
            </a:r>
            <a:r>
              <a:rPr lang="ru-RU" dirty="0" smtClean="0"/>
              <a:t>классы. Культурное наследие античности</a:t>
            </a:r>
            <a:endParaRPr lang="ru-RU" dirty="0"/>
          </a:p>
        </p:txBody>
      </p:sp>
      <p:pic>
        <p:nvPicPr>
          <p:cNvPr id="8194" name="Picture 2" descr="C:\Users\CO\Downloads\IMG_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623944" cy="547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\Downloads\IMG_2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12 «а».  Ключ к успеху – это «Я»</vt:lpstr>
      <vt:lpstr>Слайд 2</vt:lpstr>
      <vt:lpstr>Слайд 3</vt:lpstr>
      <vt:lpstr>8 «б». Кишинев – административный центр</vt:lpstr>
      <vt:lpstr>Слайд 5</vt:lpstr>
      <vt:lpstr>Слайд 6</vt:lpstr>
      <vt:lpstr>Слайд 7</vt:lpstr>
      <vt:lpstr>5-е классы. Культурное наследие античности</vt:lpstr>
      <vt:lpstr>Слайд 9</vt:lpstr>
      <vt:lpstr>Слайд 10</vt:lpstr>
      <vt:lpstr>Слайд 11</vt:lpstr>
      <vt:lpstr>КВН по географии среди 5-х классов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«а»</dc:title>
  <dc:creator>CO</dc:creator>
  <cp:lastModifiedBy>Image&amp;Matros ®</cp:lastModifiedBy>
  <cp:revision>3</cp:revision>
  <dcterms:created xsi:type="dcterms:W3CDTF">2016-01-27T17:15:03Z</dcterms:created>
  <dcterms:modified xsi:type="dcterms:W3CDTF">2016-01-27T17:34:59Z</dcterms:modified>
</cp:coreProperties>
</file>